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825" y="-2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縣立仙吉國小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70850"/>
            <a:ext cx="2601441" cy="2301333"/>
            <a:chOff x="3351484" y="2766444"/>
            <a:chExt cx="2601441" cy="2301333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7219" y="2766444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1" y="6707705"/>
            <a:ext cx="2793747" cy="3781518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452058"/>
              <a:ext cx="2528364" cy="24665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zh-TW" sz="2000" b="1" dirty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 smtClean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</a:t>
              </a:r>
              <a:r>
                <a:rPr lang="zh-TW" altLang="en-US" sz="2000" kern="1200" dirty="0" smtClean="0"/>
                <a:t>地址</a:t>
              </a:r>
              <a:r>
                <a:rPr lang="en-US" altLang="zh-TW" sz="2000" kern="1200" dirty="0" smtClean="0"/>
                <a:t>:</a:t>
              </a: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dirty="0"/>
                <a:t>(</a:t>
              </a:r>
              <a:r>
                <a:rPr lang="zh-TW" altLang="en-US" sz="2000" kern="1200" dirty="0" smtClean="0"/>
                <a:t>屏東縣新園鄉仙吉村仙吉路</a:t>
              </a:r>
              <a:r>
                <a:rPr lang="en-US" altLang="zh-TW" sz="2000" kern="1200" dirty="0" smtClean="0"/>
                <a:t>91</a:t>
              </a:r>
              <a:r>
                <a:rPr lang="zh-TW" altLang="en-US" sz="2000" kern="1200" dirty="0" smtClean="0"/>
                <a:t>號</a:t>
              </a:r>
              <a:r>
                <a:rPr lang="en-US" altLang="zh-TW" sz="2000" kern="1200" dirty="0" smtClean="0"/>
                <a:t>)</a:t>
              </a:r>
              <a:r>
                <a:rPr lang="zh-TW" altLang="en-US" sz="2000" kern="1200" dirty="0" smtClean="0"/>
                <a:t>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668456" y="10754611"/>
            <a:ext cx="2685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屏東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縣立仙吉國小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23691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12709" y="3671388"/>
            <a:ext cx="2858255" cy="7314056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9751" y="5019551"/>
            <a:ext cx="2583747" cy="47414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endParaRPr lang="en-US" altLang="zh-TW" sz="20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入學通知單指定學校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仙吉村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仙吉村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田洋村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田洋村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港墘村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港墘村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各村皆可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各村皆可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各村皆可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各村皆可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161</TotalTime>
  <Words>47</Words>
  <Application>Microsoft Office PowerPoint</Application>
  <PresentationFormat>寬螢幕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屏東縣立仙吉國小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李 素禎</cp:lastModifiedBy>
  <cp:revision>30</cp:revision>
  <cp:lastPrinted>2022-04-19T01:32:18Z</cp:lastPrinted>
  <dcterms:created xsi:type="dcterms:W3CDTF">2021-06-03T02:23:27Z</dcterms:created>
  <dcterms:modified xsi:type="dcterms:W3CDTF">2022-04-20T00:29:55Z</dcterms:modified>
</cp:coreProperties>
</file>